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Verrona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Abandoned Building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Exynn Attacks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10 - Mystical Tower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959fe3f61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959fe3f61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Verrona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Abandoned Building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Exynn Attacks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10 - Mystical Tower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959fe3f6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959fe3f6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Verrona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Abandoned Building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Exynn Attacks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10 - Mystical Tower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b2b6aea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9b2b6aea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Verrona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Abandoned Building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Exynn Attacks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10 - Mystical Tower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9ce01197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9ce01197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Verrona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Abandoned Building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Exynn Attacks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10 - Mystical Tower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959fe3f6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959fe3f6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Verrona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Abandoned Building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Exynn Attacks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Mystical Tower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959fe3f61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959fe3f61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Verrona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Abandoned Building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Exynn Attacks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10 - Mystical Tower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959fe3f61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959fe3f61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Verrona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Abandoned Building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Exynn Attacks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10 - Mystical Tower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59fe3f61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959fe3f61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Verrona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Abandoned Building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Exynn Attacks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10 - Mystical Tower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b2b6aea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b2b6aea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Scenery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Dragon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Verrona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Abandoned Building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A Great Fissure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Commoners Passing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Wyrmlings Passage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Intriguing Opening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Exynn Attacks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10 - Mystical Tower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225" y="-30500"/>
            <a:ext cx="9252450" cy="52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24" y="-1834775"/>
            <a:ext cx="6389973" cy="903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813" y="-234350"/>
            <a:ext cx="4270374" cy="56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00" y="152400"/>
            <a:ext cx="341926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989" y="152400"/>
            <a:ext cx="33580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63" y="152400"/>
            <a:ext cx="72598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75" y="191963"/>
            <a:ext cx="7436825" cy="47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638" y="152400"/>
            <a:ext cx="50987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025" y="152400"/>
            <a:ext cx="626594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